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  <p:sldId id="25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BAA24A-038E-4DF7-A962-977E42B0A088}" v="1" dt="2021-04-01T23:26:37.252"/>
    <p1510:client id="{0C1FBA9F-E034-0000-BEFB-0A5F3CEA7E8C}" v="133" dt="2021-04-01T23:47:05.8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rgyn Ellis" userId="S::mellis@massaudubon.net::52fe0a33-6426-4b08-ba6b-18ef455ebce6" providerId="AD" clId="Web-{0C1FBA9F-E034-0000-BEFB-0A5F3CEA7E8C}"/>
    <pc:docChg chg="addSld delSld modSld addMainMaster delMainMaster">
      <pc:chgData name="Morgyn Ellis" userId="S::mellis@massaudubon.net::52fe0a33-6426-4b08-ba6b-18ef455ebce6" providerId="AD" clId="Web-{0C1FBA9F-E034-0000-BEFB-0A5F3CEA7E8C}" dt="2021-04-01T23:47:05.843" v="80"/>
      <pc:docMkLst>
        <pc:docMk/>
      </pc:docMkLst>
      <pc:sldChg chg="add">
        <pc:chgData name="Morgyn Ellis" userId="S::mellis@massaudubon.net::52fe0a33-6426-4b08-ba6b-18ef455ebce6" providerId="AD" clId="Web-{0C1FBA9F-E034-0000-BEFB-0A5F3CEA7E8C}" dt="2021-04-01T23:47:05.811" v="79"/>
        <pc:sldMkLst>
          <pc:docMk/>
          <pc:sldMk cId="60396505" sldId="256"/>
        </pc:sldMkLst>
      </pc:sldChg>
      <pc:sldChg chg="del">
        <pc:chgData name="Morgyn Ellis" userId="S::mellis@massaudubon.net::52fe0a33-6426-4b08-ba6b-18ef455ebce6" providerId="AD" clId="Web-{0C1FBA9F-E034-0000-BEFB-0A5F3CEA7E8C}" dt="2021-04-01T23:34:31.652" v="0"/>
        <pc:sldMkLst>
          <pc:docMk/>
          <pc:sldMk cId="109857222" sldId="256"/>
        </pc:sldMkLst>
      </pc:sldChg>
      <pc:sldChg chg="add">
        <pc:chgData name="Morgyn Ellis" userId="S::mellis@massaudubon.net::52fe0a33-6426-4b08-ba6b-18ef455ebce6" providerId="AD" clId="Web-{0C1FBA9F-E034-0000-BEFB-0A5F3CEA7E8C}" dt="2021-04-01T23:47:05.843" v="80"/>
        <pc:sldMkLst>
          <pc:docMk/>
          <pc:sldMk cId="234559569" sldId="257"/>
        </pc:sldMkLst>
      </pc:sldChg>
      <pc:sldChg chg="del">
        <pc:chgData name="Morgyn Ellis" userId="S::mellis@massaudubon.net::52fe0a33-6426-4b08-ba6b-18ef455ebce6" providerId="AD" clId="Web-{0C1FBA9F-E034-0000-BEFB-0A5F3CEA7E8C}" dt="2021-04-01T23:34:44.402" v="2"/>
        <pc:sldMkLst>
          <pc:docMk/>
          <pc:sldMk cId="3847511197" sldId="257"/>
        </pc:sldMkLst>
      </pc:sldChg>
      <pc:sldChg chg="addSp delSp modSp new del mod setBg modClrScheme setClrOvrMap delDesignElem chgLayout">
        <pc:chgData name="Morgyn Ellis" userId="S::mellis@massaudubon.net::52fe0a33-6426-4b08-ba6b-18ef455ebce6" providerId="AD" clId="Web-{0C1FBA9F-E034-0000-BEFB-0A5F3CEA7E8C}" dt="2021-04-01T23:46:59.046" v="78"/>
        <pc:sldMkLst>
          <pc:docMk/>
          <pc:sldMk cId="258373196" sldId="258"/>
        </pc:sldMkLst>
        <pc:spChg chg="mod ord">
          <ac:chgData name="Morgyn Ellis" userId="S::mellis@massaudubon.net::52fe0a33-6426-4b08-ba6b-18ef455ebce6" providerId="AD" clId="Web-{0C1FBA9F-E034-0000-BEFB-0A5F3CEA7E8C}" dt="2021-04-01T23:43:25.759" v="74"/>
          <ac:spMkLst>
            <pc:docMk/>
            <pc:sldMk cId="258373196" sldId="258"/>
            <ac:spMk id="2" creationId="{A28959E9-33CC-480B-A90D-27ECBC38239A}"/>
          </ac:spMkLst>
        </pc:spChg>
        <pc:spChg chg="del mod">
          <ac:chgData name="Morgyn Ellis" userId="S::mellis@massaudubon.net::52fe0a33-6426-4b08-ba6b-18ef455ebce6" providerId="AD" clId="Web-{0C1FBA9F-E034-0000-BEFB-0A5F3CEA7E8C}" dt="2021-04-01T23:38:54.065" v="46"/>
          <ac:spMkLst>
            <pc:docMk/>
            <pc:sldMk cId="258373196" sldId="258"/>
            <ac:spMk id="3" creationId="{2B8AAAAB-6EEE-4A95-A51E-EC3C9A685D3C}"/>
          </ac:spMkLst>
        </pc:spChg>
        <pc:spChg chg="add del">
          <ac:chgData name="Morgyn Ellis" userId="S::mellis@massaudubon.net::52fe0a33-6426-4b08-ba6b-18ef455ebce6" providerId="AD" clId="Web-{0C1FBA9F-E034-0000-BEFB-0A5F3CEA7E8C}" dt="2021-04-01T23:39:25.035" v="50"/>
          <ac:spMkLst>
            <pc:docMk/>
            <pc:sldMk cId="258373196" sldId="258"/>
            <ac:spMk id="9" creationId="{1D63C574-BFD2-41A1-A567-B0C3CC7FDD4F}"/>
          </ac:spMkLst>
        </pc:spChg>
        <pc:spChg chg="add del">
          <ac:chgData name="Morgyn Ellis" userId="S::mellis@massaudubon.net::52fe0a33-6426-4b08-ba6b-18ef455ebce6" providerId="AD" clId="Web-{0C1FBA9F-E034-0000-BEFB-0A5F3CEA7E8C}" dt="2021-04-01T23:43:18.962" v="69"/>
          <ac:spMkLst>
            <pc:docMk/>
            <pc:sldMk cId="258373196" sldId="258"/>
            <ac:spMk id="10" creationId="{D8B9538A-2A89-47DD-996C-7D2BE2AB6CA0}"/>
          </ac:spMkLst>
        </pc:spChg>
        <pc:spChg chg="add del">
          <ac:chgData name="Morgyn Ellis" userId="S::mellis@massaudubon.net::52fe0a33-6426-4b08-ba6b-18ef455ebce6" providerId="AD" clId="Web-{0C1FBA9F-E034-0000-BEFB-0A5F3CEA7E8C}" dt="2021-04-01T23:39:25.035" v="50"/>
          <ac:spMkLst>
            <pc:docMk/>
            <pc:sldMk cId="258373196" sldId="258"/>
            <ac:spMk id="11" creationId="{E2A46BAB-8C31-42B2-90E8-B26DD3E81D37}"/>
          </ac:spMkLst>
        </pc:spChg>
        <pc:spChg chg="add del">
          <ac:chgData name="Morgyn Ellis" userId="S::mellis@massaudubon.net::52fe0a33-6426-4b08-ba6b-18ef455ebce6" providerId="AD" clId="Web-{0C1FBA9F-E034-0000-BEFB-0A5F3CEA7E8C}" dt="2021-04-01T23:43:18.962" v="69"/>
          <ac:spMkLst>
            <pc:docMk/>
            <pc:sldMk cId="258373196" sldId="258"/>
            <ac:spMk id="12" creationId="{E625979B-5325-4898-8EF9-5C174B19218E}"/>
          </ac:spMkLst>
        </pc:spChg>
        <pc:spChg chg="add del">
          <ac:chgData name="Morgyn Ellis" userId="S::mellis@massaudubon.net::52fe0a33-6426-4b08-ba6b-18ef455ebce6" providerId="AD" clId="Web-{0C1FBA9F-E034-0000-BEFB-0A5F3CEA7E8C}" dt="2021-04-01T23:43:18.962" v="69"/>
          <ac:spMkLst>
            <pc:docMk/>
            <pc:sldMk cId="258373196" sldId="258"/>
            <ac:spMk id="14" creationId="{34B22E2B-30D5-47A4-97C5-091EA1ABC728}"/>
          </ac:spMkLst>
        </pc:spChg>
        <pc:spChg chg="add del">
          <ac:chgData name="Morgyn Ellis" userId="S::mellis@massaudubon.net::52fe0a33-6426-4b08-ba6b-18ef455ebce6" providerId="AD" clId="Web-{0C1FBA9F-E034-0000-BEFB-0A5F3CEA7E8C}" dt="2021-04-01T23:43:18.962" v="69"/>
          <ac:spMkLst>
            <pc:docMk/>
            <pc:sldMk cId="258373196" sldId="258"/>
            <ac:spMk id="16" creationId="{9B6DA3CD-A002-40ED-8194-B4E637BD7669}"/>
          </ac:spMkLst>
        </pc:spChg>
        <pc:spChg chg="add del">
          <ac:chgData name="Morgyn Ellis" userId="S::mellis@massaudubon.net::52fe0a33-6426-4b08-ba6b-18ef455ebce6" providerId="AD" clId="Web-{0C1FBA9F-E034-0000-BEFB-0A5F3CEA7E8C}" dt="2021-04-01T23:43:25.759" v="74"/>
          <ac:spMkLst>
            <pc:docMk/>
            <pc:sldMk cId="258373196" sldId="258"/>
            <ac:spMk id="29" creationId="{1D63C574-BFD2-41A1-A567-B0C3CC7FDD4F}"/>
          </ac:spMkLst>
        </pc:spChg>
        <pc:spChg chg="add del">
          <ac:chgData name="Morgyn Ellis" userId="S::mellis@massaudubon.net::52fe0a33-6426-4b08-ba6b-18ef455ebce6" providerId="AD" clId="Web-{0C1FBA9F-E034-0000-BEFB-0A5F3CEA7E8C}" dt="2021-04-01T23:43:25.759" v="74"/>
          <ac:spMkLst>
            <pc:docMk/>
            <pc:sldMk cId="258373196" sldId="258"/>
            <ac:spMk id="31" creationId="{E2A46BAB-8C31-42B2-90E8-B26DD3E81D37}"/>
          </ac:spMkLst>
        </pc:spChg>
        <pc:grpChg chg="add del">
          <ac:chgData name="Morgyn Ellis" userId="S::mellis@massaudubon.net::52fe0a33-6426-4b08-ba6b-18ef455ebce6" providerId="AD" clId="Web-{0C1FBA9F-E034-0000-BEFB-0A5F3CEA7E8C}" dt="2021-04-01T23:39:25.035" v="50"/>
          <ac:grpSpMkLst>
            <pc:docMk/>
            <pc:sldMk cId="258373196" sldId="258"/>
            <ac:grpSpMk id="13" creationId="{B3F7A3C7-0737-4E57-B30E-8EEFE638B401}"/>
          </ac:grpSpMkLst>
        </pc:grpChg>
        <pc:grpChg chg="add del">
          <ac:chgData name="Morgyn Ellis" userId="S::mellis@massaudubon.net::52fe0a33-6426-4b08-ba6b-18ef455ebce6" providerId="AD" clId="Web-{0C1FBA9F-E034-0000-BEFB-0A5F3CEA7E8C}" dt="2021-04-01T23:39:25.035" v="50"/>
          <ac:grpSpMkLst>
            <pc:docMk/>
            <pc:sldMk cId="258373196" sldId="258"/>
            <ac:grpSpMk id="17" creationId="{43F5E015-E085-4624-B431-B42414448684}"/>
          </ac:grpSpMkLst>
        </pc:grpChg>
        <pc:grpChg chg="add del">
          <ac:chgData name="Morgyn Ellis" userId="S::mellis@massaudubon.net::52fe0a33-6426-4b08-ba6b-18ef455ebce6" providerId="AD" clId="Web-{0C1FBA9F-E034-0000-BEFB-0A5F3CEA7E8C}" dt="2021-04-01T23:43:25.759" v="74"/>
          <ac:grpSpMkLst>
            <pc:docMk/>
            <pc:sldMk cId="258373196" sldId="258"/>
            <ac:grpSpMk id="33" creationId="{B3F7A3C7-0737-4E57-B30E-8EEFE638B401}"/>
          </ac:grpSpMkLst>
        </pc:grpChg>
        <pc:grpChg chg="add del">
          <ac:chgData name="Morgyn Ellis" userId="S::mellis@massaudubon.net::52fe0a33-6426-4b08-ba6b-18ef455ebce6" providerId="AD" clId="Web-{0C1FBA9F-E034-0000-BEFB-0A5F3CEA7E8C}" dt="2021-04-01T23:43:25.759" v="74"/>
          <ac:grpSpMkLst>
            <pc:docMk/>
            <pc:sldMk cId="258373196" sldId="258"/>
            <ac:grpSpMk id="37" creationId="{43F5E015-E085-4624-B431-B42414448684}"/>
          </ac:grpSpMkLst>
        </pc:grpChg>
        <pc:graphicFrameChg chg="add mod ord modGraphic">
          <ac:chgData name="Morgyn Ellis" userId="S::mellis@massaudubon.net::52fe0a33-6426-4b08-ba6b-18ef455ebce6" providerId="AD" clId="Web-{0C1FBA9F-E034-0000-BEFB-0A5F3CEA7E8C}" dt="2021-04-01T23:43:54.025" v="76"/>
          <ac:graphicFrameMkLst>
            <pc:docMk/>
            <pc:sldMk cId="258373196" sldId="258"/>
            <ac:graphicFrameMk id="5" creationId="{C040D859-71BF-4F66-A154-F9D30D89EEA7}"/>
          </ac:graphicFrameMkLst>
        </pc:graphicFrameChg>
      </pc:sldChg>
      <pc:sldChg chg="addSp delSp modSp new del mod setBg">
        <pc:chgData name="Morgyn Ellis" userId="S::mellis@massaudubon.net::52fe0a33-6426-4b08-ba6b-18ef455ebce6" providerId="AD" clId="Web-{0C1FBA9F-E034-0000-BEFB-0A5F3CEA7E8C}" dt="2021-04-01T23:41:01.584" v="60"/>
        <pc:sldMkLst>
          <pc:docMk/>
          <pc:sldMk cId="2959795003" sldId="259"/>
        </pc:sldMkLst>
        <pc:spChg chg="mod">
          <ac:chgData name="Morgyn Ellis" userId="S::mellis@massaudubon.net::52fe0a33-6426-4b08-ba6b-18ef455ebce6" providerId="AD" clId="Web-{0C1FBA9F-E034-0000-BEFB-0A5F3CEA7E8C}" dt="2021-04-01T23:39:09.487" v="49"/>
          <ac:spMkLst>
            <pc:docMk/>
            <pc:sldMk cId="2959795003" sldId="259"/>
            <ac:spMk id="2" creationId="{8D1609CA-849F-4352-8C6E-A9B3B701F0E3}"/>
          </ac:spMkLst>
        </pc:spChg>
        <pc:spChg chg="add del mod">
          <ac:chgData name="Morgyn Ellis" userId="S::mellis@massaudubon.net::52fe0a33-6426-4b08-ba6b-18ef455ebce6" providerId="AD" clId="Web-{0C1FBA9F-E034-0000-BEFB-0A5F3CEA7E8C}" dt="2021-04-01T23:39:09.487" v="49"/>
          <ac:spMkLst>
            <pc:docMk/>
            <pc:sldMk cId="2959795003" sldId="259"/>
            <ac:spMk id="3" creationId="{20D2947E-40B9-4A52-A25B-752B742E9C21}"/>
          </ac:spMkLst>
        </pc:spChg>
        <pc:spChg chg="add">
          <ac:chgData name="Morgyn Ellis" userId="S::mellis@massaudubon.net::52fe0a33-6426-4b08-ba6b-18ef455ebce6" providerId="AD" clId="Web-{0C1FBA9F-E034-0000-BEFB-0A5F3CEA7E8C}" dt="2021-04-01T23:39:09.487" v="49"/>
          <ac:spMkLst>
            <pc:docMk/>
            <pc:sldMk cId="2959795003" sldId="259"/>
            <ac:spMk id="6" creationId="{1D63C574-BFD2-41A1-A567-B0C3CC7FDD4F}"/>
          </ac:spMkLst>
        </pc:spChg>
        <pc:spChg chg="add del">
          <ac:chgData name="Morgyn Ellis" userId="S::mellis@massaudubon.net::52fe0a33-6426-4b08-ba6b-18ef455ebce6" providerId="AD" clId="Web-{0C1FBA9F-E034-0000-BEFB-0A5F3CEA7E8C}" dt="2021-04-01T23:39:09.347" v="48"/>
          <ac:spMkLst>
            <pc:docMk/>
            <pc:sldMk cId="2959795003" sldId="259"/>
            <ac:spMk id="9" creationId="{37E32B78-23DD-4E77-8B9C-7779E3BF20C2}"/>
          </ac:spMkLst>
        </pc:spChg>
        <pc:spChg chg="add">
          <ac:chgData name="Morgyn Ellis" userId="S::mellis@massaudubon.net::52fe0a33-6426-4b08-ba6b-18ef455ebce6" providerId="AD" clId="Web-{0C1FBA9F-E034-0000-BEFB-0A5F3CEA7E8C}" dt="2021-04-01T23:39:09.487" v="49"/>
          <ac:spMkLst>
            <pc:docMk/>
            <pc:sldMk cId="2959795003" sldId="259"/>
            <ac:spMk id="11" creationId="{E2A46BAB-8C31-42B2-90E8-B26DD3E81D37}"/>
          </ac:spMkLst>
        </pc:spChg>
        <pc:grpChg chg="add">
          <ac:chgData name="Morgyn Ellis" userId="S::mellis@massaudubon.net::52fe0a33-6426-4b08-ba6b-18ef455ebce6" providerId="AD" clId="Web-{0C1FBA9F-E034-0000-BEFB-0A5F3CEA7E8C}" dt="2021-04-01T23:39:09.487" v="49"/>
          <ac:grpSpMkLst>
            <pc:docMk/>
            <pc:sldMk cId="2959795003" sldId="259"/>
            <ac:grpSpMk id="13" creationId="{B3F7A3C7-0737-4E57-B30E-8EEFE638B401}"/>
          </ac:grpSpMkLst>
        </pc:grpChg>
        <pc:grpChg chg="add">
          <ac:chgData name="Morgyn Ellis" userId="S::mellis@massaudubon.net::52fe0a33-6426-4b08-ba6b-18ef455ebce6" providerId="AD" clId="Web-{0C1FBA9F-E034-0000-BEFB-0A5F3CEA7E8C}" dt="2021-04-01T23:39:09.487" v="49"/>
          <ac:grpSpMkLst>
            <pc:docMk/>
            <pc:sldMk cId="2959795003" sldId="259"/>
            <ac:grpSpMk id="17" creationId="{43F5E015-E085-4624-B431-B42414448684}"/>
          </ac:grpSpMkLst>
        </pc:grpChg>
        <pc:graphicFrameChg chg="add del">
          <ac:chgData name="Morgyn Ellis" userId="S::mellis@massaudubon.net::52fe0a33-6426-4b08-ba6b-18ef455ebce6" providerId="AD" clId="Web-{0C1FBA9F-E034-0000-BEFB-0A5F3CEA7E8C}" dt="2021-04-01T23:39:09.347" v="48"/>
          <ac:graphicFrameMkLst>
            <pc:docMk/>
            <pc:sldMk cId="2959795003" sldId="259"/>
            <ac:graphicFrameMk id="5" creationId="{BD306DED-8A86-4E1B-AC76-E5061AD651A3}"/>
          </ac:graphicFrameMkLst>
        </pc:graphicFrameChg>
        <pc:graphicFrameChg chg="add">
          <ac:chgData name="Morgyn Ellis" userId="S::mellis@massaudubon.net::52fe0a33-6426-4b08-ba6b-18ef455ebce6" providerId="AD" clId="Web-{0C1FBA9F-E034-0000-BEFB-0A5F3CEA7E8C}" dt="2021-04-01T23:39:09.487" v="49"/>
          <ac:graphicFrameMkLst>
            <pc:docMk/>
            <pc:sldMk cId="2959795003" sldId="259"/>
            <ac:graphicFrameMk id="7" creationId="{9D1ACF3C-DD5C-4358-83DA-BC74077440DE}"/>
          </ac:graphicFrameMkLst>
        </pc:graphicFrameChg>
      </pc:sldChg>
      <pc:sldChg chg="addSp delSp modSp add del mod replId setBg modClrScheme delDesignElem chgLayout">
        <pc:chgData name="Morgyn Ellis" userId="S::mellis@massaudubon.net::52fe0a33-6426-4b08-ba6b-18ef455ebce6" providerId="AD" clId="Web-{0C1FBA9F-E034-0000-BEFB-0A5F3CEA7E8C}" dt="2021-04-01T23:46:57.186" v="77"/>
        <pc:sldMkLst>
          <pc:docMk/>
          <pc:sldMk cId="2615762053" sldId="260"/>
        </pc:sldMkLst>
        <pc:spChg chg="mod ord">
          <ac:chgData name="Morgyn Ellis" userId="S::mellis@massaudubon.net::52fe0a33-6426-4b08-ba6b-18ef455ebce6" providerId="AD" clId="Web-{0C1FBA9F-E034-0000-BEFB-0A5F3CEA7E8C}" dt="2021-04-01T23:43:25.759" v="74"/>
          <ac:spMkLst>
            <pc:docMk/>
            <pc:sldMk cId="2615762053" sldId="260"/>
            <ac:spMk id="2" creationId="{A28959E9-33CC-480B-A90D-27ECBC38239A}"/>
          </ac:spMkLst>
        </pc:spChg>
        <pc:spChg chg="add del">
          <ac:chgData name="Morgyn Ellis" userId="S::mellis@massaudubon.net::52fe0a33-6426-4b08-ba6b-18ef455ebce6" providerId="AD" clId="Web-{0C1FBA9F-E034-0000-BEFB-0A5F3CEA7E8C}" dt="2021-04-01T23:43:25.759" v="74"/>
          <ac:spMkLst>
            <pc:docMk/>
            <pc:sldMk cId="2615762053" sldId="260"/>
            <ac:spMk id="29" creationId="{1D63C574-BFD2-41A1-A567-B0C3CC7FDD4F}"/>
          </ac:spMkLst>
        </pc:spChg>
        <pc:spChg chg="add del">
          <ac:chgData name="Morgyn Ellis" userId="S::mellis@massaudubon.net::52fe0a33-6426-4b08-ba6b-18ef455ebce6" providerId="AD" clId="Web-{0C1FBA9F-E034-0000-BEFB-0A5F3CEA7E8C}" dt="2021-04-01T23:43:25.759" v="74"/>
          <ac:spMkLst>
            <pc:docMk/>
            <pc:sldMk cId="2615762053" sldId="260"/>
            <ac:spMk id="31" creationId="{E2A46BAB-8C31-42B2-90E8-B26DD3E81D37}"/>
          </ac:spMkLst>
        </pc:spChg>
        <pc:grpChg chg="add del">
          <ac:chgData name="Morgyn Ellis" userId="S::mellis@massaudubon.net::52fe0a33-6426-4b08-ba6b-18ef455ebce6" providerId="AD" clId="Web-{0C1FBA9F-E034-0000-BEFB-0A5F3CEA7E8C}" dt="2021-04-01T23:43:25.759" v="74"/>
          <ac:grpSpMkLst>
            <pc:docMk/>
            <pc:sldMk cId="2615762053" sldId="260"/>
            <ac:grpSpMk id="33" creationId="{B3F7A3C7-0737-4E57-B30E-8EEFE638B401}"/>
          </ac:grpSpMkLst>
        </pc:grpChg>
        <pc:grpChg chg="add del">
          <ac:chgData name="Morgyn Ellis" userId="S::mellis@massaudubon.net::52fe0a33-6426-4b08-ba6b-18ef455ebce6" providerId="AD" clId="Web-{0C1FBA9F-E034-0000-BEFB-0A5F3CEA7E8C}" dt="2021-04-01T23:43:25.759" v="74"/>
          <ac:grpSpMkLst>
            <pc:docMk/>
            <pc:sldMk cId="2615762053" sldId="260"/>
            <ac:grpSpMk id="37" creationId="{43F5E015-E085-4624-B431-B42414448684}"/>
          </ac:grpSpMkLst>
        </pc:grpChg>
        <pc:graphicFrameChg chg="add del mod ord modGraphic">
          <ac:chgData name="Morgyn Ellis" userId="S::mellis@massaudubon.net::52fe0a33-6426-4b08-ba6b-18ef455ebce6" providerId="AD" clId="Web-{0C1FBA9F-E034-0000-BEFB-0A5F3CEA7E8C}" dt="2021-04-01T23:43:47.463" v="75"/>
          <ac:graphicFrameMkLst>
            <pc:docMk/>
            <pc:sldMk cId="2615762053" sldId="260"/>
            <ac:graphicFrameMk id="5" creationId="{C040D859-71BF-4F66-A154-F9D30D89EEA7}"/>
          </ac:graphicFrameMkLst>
        </pc:graphicFrameChg>
        <pc:graphicFrameChg chg="add del">
          <ac:chgData name="Morgyn Ellis" userId="S::mellis@massaudubon.net::52fe0a33-6426-4b08-ba6b-18ef455ebce6" providerId="AD" clId="Web-{0C1FBA9F-E034-0000-BEFB-0A5F3CEA7E8C}" dt="2021-04-01T23:43:21.103" v="71"/>
          <ac:graphicFrameMkLst>
            <pc:docMk/>
            <pc:sldMk cId="2615762053" sldId="260"/>
            <ac:graphicFrameMk id="7" creationId="{ECDAE1B0-F6BA-484B-8F01-AFAADF100460}"/>
          </ac:graphicFrameMkLst>
        </pc:graphicFrameChg>
      </pc:sldChg>
      <pc:sldMasterChg chg="add addSldLayout">
        <pc:chgData name="Morgyn Ellis" userId="S::mellis@massaudubon.net::52fe0a33-6426-4b08-ba6b-18ef455ebce6" providerId="AD" clId="Web-{0C1FBA9F-E034-0000-BEFB-0A5F3CEA7E8C}" dt="2021-04-01T23:47:05.811" v="79"/>
        <pc:sldMasterMkLst>
          <pc:docMk/>
          <pc:sldMasterMk cId="1330028261" sldId="2147483648"/>
        </pc:sldMasterMkLst>
        <pc:sldLayoutChg chg="add">
          <pc:chgData name="Morgyn Ellis" userId="S::mellis@massaudubon.net::52fe0a33-6426-4b08-ba6b-18ef455ebce6" providerId="AD" clId="Web-{0C1FBA9F-E034-0000-BEFB-0A5F3CEA7E8C}" dt="2021-04-01T23:47:05.811" v="79"/>
          <pc:sldLayoutMkLst>
            <pc:docMk/>
            <pc:sldMasterMk cId="1330028261" sldId="2147483648"/>
            <pc:sldLayoutMk cId="3876777034" sldId="2147483649"/>
          </pc:sldLayoutMkLst>
        </pc:sldLayoutChg>
        <pc:sldLayoutChg chg="add">
          <pc:chgData name="Morgyn Ellis" userId="S::mellis@massaudubon.net::52fe0a33-6426-4b08-ba6b-18ef455ebce6" providerId="AD" clId="Web-{0C1FBA9F-E034-0000-BEFB-0A5F3CEA7E8C}" dt="2021-04-01T23:47:05.811" v="79"/>
          <pc:sldLayoutMkLst>
            <pc:docMk/>
            <pc:sldMasterMk cId="1330028261" sldId="2147483648"/>
            <pc:sldLayoutMk cId="3285512565" sldId="2147483650"/>
          </pc:sldLayoutMkLst>
        </pc:sldLayoutChg>
        <pc:sldLayoutChg chg="add">
          <pc:chgData name="Morgyn Ellis" userId="S::mellis@massaudubon.net::52fe0a33-6426-4b08-ba6b-18ef455ebce6" providerId="AD" clId="Web-{0C1FBA9F-E034-0000-BEFB-0A5F3CEA7E8C}" dt="2021-04-01T23:47:05.811" v="79"/>
          <pc:sldLayoutMkLst>
            <pc:docMk/>
            <pc:sldMasterMk cId="1330028261" sldId="2147483648"/>
            <pc:sldLayoutMk cId="1080306012" sldId="2147483651"/>
          </pc:sldLayoutMkLst>
        </pc:sldLayoutChg>
        <pc:sldLayoutChg chg="add">
          <pc:chgData name="Morgyn Ellis" userId="S::mellis@massaudubon.net::52fe0a33-6426-4b08-ba6b-18ef455ebce6" providerId="AD" clId="Web-{0C1FBA9F-E034-0000-BEFB-0A5F3CEA7E8C}" dt="2021-04-01T23:47:05.811" v="79"/>
          <pc:sldLayoutMkLst>
            <pc:docMk/>
            <pc:sldMasterMk cId="1330028261" sldId="2147483648"/>
            <pc:sldLayoutMk cId="1112973720" sldId="2147483652"/>
          </pc:sldLayoutMkLst>
        </pc:sldLayoutChg>
        <pc:sldLayoutChg chg="add">
          <pc:chgData name="Morgyn Ellis" userId="S::mellis@massaudubon.net::52fe0a33-6426-4b08-ba6b-18ef455ebce6" providerId="AD" clId="Web-{0C1FBA9F-E034-0000-BEFB-0A5F3CEA7E8C}" dt="2021-04-01T23:47:05.811" v="79"/>
          <pc:sldLayoutMkLst>
            <pc:docMk/>
            <pc:sldMasterMk cId="1330028261" sldId="2147483648"/>
            <pc:sldLayoutMk cId="4063750906" sldId="2147483653"/>
          </pc:sldLayoutMkLst>
        </pc:sldLayoutChg>
        <pc:sldLayoutChg chg="add">
          <pc:chgData name="Morgyn Ellis" userId="S::mellis@massaudubon.net::52fe0a33-6426-4b08-ba6b-18ef455ebce6" providerId="AD" clId="Web-{0C1FBA9F-E034-0000-BEFB-0A5F3CEA7E8C}" dt="2021-04-01T23:47:05.811" v="79"/>
          <pc:sldLayoutMkLst>
            <pc:docMk/>
            <pc:sldMasterMk cId="1330028261" sldId="2147483648"/>
            <pc:sldLayoutMk cId="2799623981" sldId="2147483654"/>
          </pc:sldLayoutMkLst>
        </pc:sldLayoutChg>
        <pc:sldLayoutChg chg="add">
          <pc:chgData name="Morgyn Ellis" userId="S::mellis@massaudubon.net::52fe0a33-6426-4b08-ba6b-18ef455ebce6" providerId="AD" clId="Web-{0C1FBA9F-E034-0000-BEFB-0A5F3CEA7E8C}" dt="2021-04-01T23:47:05.811" v="79"/>
          <pc:sldLayoutMkLst>
            <pc:docMk/>
            <pc:sldMasterMk cId="1330028261" sldId="2147483648"/>
            <pc:sldLayoutMk cId="1579243790" sldId="2147483655"/>
          </pc:sldLayoutMkLst>
        </pc:sldLayoutChg>
        <pc:sldLayoutChg chg="add">
          <pc:chgData name="Morgyn Ellis" userId="S::mellis@massaudubon.net::52fe0a33-6426-4b08-ba6b-18ef455ebce6" providerId="AD" clId="Web-{0C1FBA9F-E034-0000-BEFB-0A5F3CEA7E8C}" dt="2021-04-01T23:47:05.811" v="79"/>
          <pc:sldLayoutMkLst>
            <pc:docMk/>
            <pc:sldMasterMk cId="1330028261" sldId="2147483648"/>
            <pc:sldLayoutMk cId="2718342612" sldId="2147483656"/>
          </pc:sldLayoutMkLst>
        </pc:sldLayoutChg>
        <pc:sldLayoutChg chg="add">
          <pc:chgData name="Morgyn Ellis" userId="S::mellis@massaudubon.net::52fe0a33-6426-4b08-ba6b-18ef455ebce6" providerId="AD" clId="Web-{0C1FBA9F-E034-0000-BEFB-0A5F3CEA7E8C}" dt="2021-04-01T23:47:05.811" v="79"/>
          <pc:sldLayoutMkLst>
            <pc:docMk/>
            <pc:sldMasterMk cId="1330028261" sldId="2147483648"/>
            <pc:sldLayoutMk cId="1986730724" sldId="2147483657"/>
          </pc:sldLayoutMkLst>
        </pc:sldLayoutChg>
        <pc:sldLayoutChg chg="add">
          <pc:chgData name="Morgyn Ellis" userId="S::mellis@massaudubon.net::52fe0a33-6426-4b08-ba6b-18ef455ebce6" providerId="AD" clId="Web-{0C1FBA9F-E034-0000-BEFB-0A5F3CEA7E8C}" dt="2021-04-01T23:47:05.811" v="79"/>
          <pc:sldLayoutMkLst>
            <pc:docMk/>
            <pc:sldMasterMk cId="1330028261" sldId="2147483648"/>
            <pc:sldLayoutMk cId="2433090645" sldId="2147483658"/>
          </pc:sldLayoutMkLst>
        </pc:sldLayoutChg>
        <pc:sldLayoutChg chg="add">
          <pc:chgData name="Morgyn Ellis" userId="S::mellis@massaudubon.net::52fe0a33-6426-4b08-ba6b-18ef455ebce6" providerId="AD" clId="Web-{0C1FBA9F-E034-0000-BEFB-0A5F3CEA7E8C}" dt="2021-04-01T23:47:05.811" v="79"/>
          <pc:sldLayoutMkLst>
            <pc:docMk/>
            <pc:sldMasterMk cId="1330028261" sldId="2147483648"/>
            <pc:sldLayoutMk cId="2084601034" sldId="2147483659"/>
          </pc:sldLayoutMkLst>
        </pc:sldLayoutChg>
      </pc:sldMasterChg>
      <pc:sldMasterChg chg="add del addSldLayout delSldLayout">
        <pc:chgData name="Morgyn Ellis" userId="S::mellis@massaudubon.net::52fe0a33-6426-4b08-ba6b-18ef455ebce6" providerId="AD" clId="Web-{0C1FBA9F-E034-0000-BEFB-0A5F3CEA7E8C}" dt="2021-04-01T23:43:25.759" v="74"/>
        <pc:sldMasterMkLst>
          <pc:docMk/>
          <pc:sldMasterMk cId="2460954070" sldId="2147483660"/>
        </pc:sldMasterMkLst>
        <pc:sldLayoutChg chg="add del">
          <pc:chgData name="Morgyn Ellis" userId="S::mellis@massaudubon.net::52fe0a33-6426-4b08-ba6b-18ef455ebce6" providerId="AD" clId="Web-{0C1FBA9F-E034-0000-BEFB-0A5F3CEA7E8C}" dt="2021-04-01T23:43:25.759" v="74"/>
          <pc:sldLayoutMkLst>
            <pc:docMk/>
            <pc:sldMasterMk cId="2460954070" sldId="2147483660"/>
            <pc:sldLayoutMk cId="2385387890" sldId="2147483661"/>
          </pc:sldLayoutMkLst>
        </pc:sldLayoutChg>
        <pc:sldLayoutChg chg="add del">
          <pc:chgData name="Morgyn Ellis" userId="S::mellis@massaudubon.net::52fe0a33-6426-4b08-ba6b-18ef455ebce6" providerId="AD" clId="Web-{0C1FBA9F-E034-0000-BEFB-0A5F3CEA7E8C}" dt="2021-04-01T23:43:25.759" v="74"/>
          <pc:sldLayoutMkLst>
            <pc:docMk/>
            <pc:sldMasterMk cId="2460954070" sldId="2147483660"/>
            <pc:sldLayoutMk cId="949138452" sldId="2147483662"/>
          </pc:sldLayoutMkLst>
        </pc:sldLayoutChg>
        <pc:sldLayoutChg chg="add del">
          <pc:chgData name="Morgyn Ellis" userId="S::mellis@massaudubon.net::52fe0a33-6426-4b08-ba6b-18ef455ebce6" providerId="AD" clId="Web-{0C1FBA9F-E034-0000-BEFB-0A5F3CEA7E8C}" dt="2021-04-01T23:43:25.759" v="74"/>
          <pc:sldLayoutMkLst>
            <pc:docMk/>
            <pc:sldMasterMk cId="2460954070" sldId="2147483660"/>
            <pc:sldLayoutMk cId="2591524520" sldId="2147483663"/>
          </pc:sldLayoutMkLst>
        </pc:sldLayoutChg>
        <pc:sldLayoutChg chg="add del">
          <pc:chgData name="Morgyn Ellis" userId="S::mellis@massaudubon.net::52fe0a33-6426-4b08-ba6b-18ef455ebce6" providerId="AD" clId="Web-{0C1FBA9F-E034-0000-BEFB-0A5F3CEA7E8C}" dt="2021-04-01T23:43:25.759" v="74"/>
          <pc:sldLayoutMkLst>
            <pc:docMk/>
            <pc:sldMasterMk cId="2460954070" sldId="2147483660"/>
            <pc:sldLayoutMk cId="1203092039" sldId="2147483664"/>
          </pc:sldLayoutMkLst>
        </pc:sldLayoutChg>
        <pc:sldLayoutChg chg="add del">
          <pc:chgData name="Morgyn Ellis" userId="S::mellis@massaudubon.net::52fe0a33-6426-4b08-ba6b-18ef455ebce6" providerId="AD" clId="Web-{0C1FBA9F-E034-0000-BEFB-0A5F3CEA7E8C}" dt="2021-04-01T23:43:25.759" v="74"/>
          <pc:sldLayoutMkLst>
            <pc:docMk/>
            <pc:sldMasterMk cId="2460954070" sldId="2147483660"/>
            <pc:sldLayoutMk cId="3733172339" sldId="2147483665"/>
          </pc:sldLayoutMkLst>
        </pc:sldLayoutChg>
        <pc:sldLayoutChg chg="add del">
          <pc:chgData name="Morgyn Ellis" userId="S::mellis@massaudubon.net::52fe0a33-6426-4b08-ba6b-18ef455ebce6" providerId="AD" clId="Web-{0C1FBA9F-E034-0000-BEFB-0A5F3CEA7E8C}" dt="2021-04-01T23:43:25.759" v="74"/>
          <pc:sldLayoutMkLst>
            <pc:docMk/>
            <pc:sldMasterMk cId="2460954070" sldId="2147483660"/>
            <pc:sldLayoutMk cId="3210312558" sldId="2147483666"/>
          </pc:sldLayoutMkLst>
        </pc:sldLayoutChg>
        <pc:sldLayoutChg chg="add del">
          <pc:chgData name="Morgyn Ellis" userId="S::mellis@massaudubon.net::52fe0a33-6426-4b08-ba6b-18ef455ebce6" providerId="AD" clId="Web-{0C1FBA9F-E034-0000-BEFB-0A5F3CEA7E8C}" dt="2021-04-01T23:43:25.759" v="74"/>
          <pc:sldLayoutMkLst>
            <pc:docMk/>
            <pc:sldMasterMk cId="2460954070" sldId="2147483660"/>
            <pc:sldLayoutMk cId="3146388984" sldId="2147483667"/>
          </pc:sldLayoutMkLst>
        </pc:sldLayoutChg>
        <pc:sldLayoutChg chg="add del">
          <pc:chgData name="Morgyn Ellis" userId="S::mellis@massaudubon.net::52fe0a33-6426-4b08-ba6b-18ef455ebce6" providerId="AD" clId="Web-{0C1FBA9F-E034-0000-BEFB-0A5F3CEA7E8C}" dt="2021-04-01T23:43:25.759" v="74"/>
          <pc:sldLayoutMkLst>
            <pc:docMk/>
            <pc:sldMasterMk cId="2460954070" sldId="2147483660"/>
            <pc:sldLayoutMk cId="3171841454" sldId="2147483668"/>
          </pc:sldLayoutMkLst>
        </pc:sldLayoutChg>
        <pc:sldLayoutChg chg="add del">
          <pc:chgData name="Morgyn Ellis" userId="S::mellis@massaudubon.net::52fe0a33-6426-4b08-ba6b-18ef455ebce6" providerId="AD" clId="Web-{0C1FBA9F-E034-0000-BEFB-0A5F3CEA7E8C}" dt="2021-04-01T23:43:25.759" v="74"/>
          <pc:sldLayoutMkLst>
            <pc:docMk/>
            <pc:sldMasterMk cId="2460954070" sldId="2147483660"/>
            <pc:sldLayoutMk cId="1718958274" sldId="2147483669"/>
          </pc:sldLayoutMkLst>
        </pc:sldLayoutChg>
        <pc:sldLayoutChg chg="add del">
          <pc:chgData name="Morgyn Ellis" userId="S::mellis@massaudubon.net::52fe0a33-6426-4b08-ba6b-18ef455ebce6" providerId="AD" clId="Web-{0C1FBA9F-E034-0000-BEFB-0A5F3CEA7E8C}" dt="2021-04-01T23:43:25.759" v="74"/>
          <pc:sldLayoutMkLst>
            <pc:docMk/>
            <pc:sldMasterMk cId="2460954070" sldId="2147483660"/>
            <pc:sldLayoutMk cId="2202905451" sldId="2147483670"/>
          </pc:sldLayoutMkLst>
        </pc:sldLayoutChg>
        <pc:sldLayoutChg chg="add del">
          <pc:chgData name="Morgyn Ellis" userId="S::mellis@massaudubon.net::52fe0a33-6426-4b08-ba6b-18ef455ebce6" providerId="AD" clId="Web-{0C1FBA9F-E034-0000-BEFB-0A5F3CEA7E8C}" dt="2021-04-01T23:43:25.759" v="74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del addSldLayout delSldLayout modSldLayout">
        <pc:chgData name="Morgyn Ellis" userId="S::mellis@massaudubon.net::52fe0a33-6426-4b08-ba6b-18ef455ebce6" providerId="AD" clId="Web-{0C1FBA9F-E034-0000-BEFB-0A5F3CEA7E8C}" dt="2021-04-01T23:43:25.759" v="74"/>
        <pc:sldMasterMkLst>
          <pc:docMk/>
          <pc:sldMasterMk cId="454037229" sldId="2147483672"/>
        </pc:sldMasterMkLst>
        <pc:sldLayoutChg chg="add del mod replId">
          <pc:chgData name="Morgyn Ellis" userId="S::mellis@massaudubon.net::52fe0a33-6426-4b08-ba6b-18ef455ebce6" providerId="AD" clId="Web-{0C1FBA9F-E034-0000-BEFB-0A5F3CEA7E8C}" dt="2021-04-01T23:43:25.759" v="74"/>
          <pc:sldLayoutMkLst>
            <pc:docMk/>
            <pc:sldMasterMk cId="454037229" sldId="2147483672"/>
            <pc:sldLayoutMk cId="2952417798" sldId="2147483673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5.759" v="74"/>
          <pc:sldLayoutMkLst>
            <pc:docMk/>
            <pc:sldMasterMk cId="454037229" sldId="2147483672"/>
            <pc:sldLayoutMk cId="2874019502" sldId="2147483674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5.759" v="74"/>
          <pc:sldLayoutMkLst>
            <pc:docMk/>
            <pc:sldMasterMk cId="454037229" sldId="2147483672"/>
            <pc:sldLayoutMk cId="3266190763" sldId="2147483675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5.759" v="74"/>
          <pc:sldLayoutMkLst>
            <pc:docMk/>
            <pc:sldMasterMk cId="454037229" sldId="2147483672"/>
            <pc:sldLayoutMk cId="810345659" sldId="2147483676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5.759" v="74"/>
          <pc:sldLayoutMkLst>
            <pc:docMk/>
            <pc:sldMasterMk cId="454037229" sldId="2147483672"/>
            <pc:sldLayoutMk cId="4120960956" sldId="2147483677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5.759" v="74"/>
          <pc:sldLayoutMkLst>
            <pc:docMk/>
            <pc:sldMasterMk cId="454037229" sldId="2147483672"/>
            <pc:sldLayoutMk cId="275683417" sldId="2147483678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5.759" v="74"/>
          <pc:sldLayoutMkLst>
            <pc:docMk/>
            <pc:sldMasterMk cId="454037229" sldId="2147483672"/>
            <pc:sldLayoutMk cId="463645377" sldId="2147483679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5.759" v="74"/>
          <pc:sldLayoutMkLst>
            <pc:docMk/>
            <pc:sldMasterMk cId="454037229" sldId="2147483672"/>
            <pc:sldLayoutMk cId="2598882920" sldId="2147483680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5.759" v="74"/>
          <pc:sldLayoutMkLst>
            <pc:docMk/>
            <pc:sldMasterMk cId="454037229" sldId="2147483672"/>
            <pc:sldLayoutMk cId="2863076299" sldId="2147483681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5.759" v="74"/>
          <pc:sldLayoutMkLst>
            <pc:docMk/>
            <pc:sldMasterMk cId="454037229" sldId="2147483672"/>
            <pc:sldLayoutMk cId="1212577851" sldId="2147483682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5.759" v="74"/>
          <pc:sldLayoutMkLst>
            <pc:docMk/>
            <pc:sldMasterMk cId="454037229" sldId="2147483672"/>
            <pc:sldLayoutMk cId="4066706140" sldId="2147483683"/>
          </pc:sldLayoutMkLst>
        </pc:sldLayoutChg>
      </pc:sldMasterChg>
      <pc:sldMasterChg chg="add del addSldLayout delSldLayout modSldLayout">
        <pc:chgData name="Morgyn Ellis" userId="S::mellis@massaudubon.net::52fe0a33-6426-4b08-ba6b-18ef455ebce6" providerId="AD" clId="Web-{0C1FBA9F-E034-0000-BEFB-0A5F3CEA7E8C}" dt="2021-04-01T23:43:24.353" v="73"/>
        <pc:sldMasterMkLst>
          <pc:docMk/>
          <pc:sldMasterMk cId="4089665073" sldId="2147483684"/>
        </pc:sldMasterMkLst>
        <pc:sldLayoutChg chg="add del mod replId">
          <pc:chgData name="Morgyn Ellis" userId="S::mellis@massaudubon.net::52fe0a33-6426-4b08-ba6b-18ef455ebce6" providerId="AD" clId="Web-{0C1FBA9F-E034-0000-BEFB-0A5F3CEA7E8C}" dt="2021-04-01T23:43:24.353" v="73"/>
          <pc:sldLayoutMkLst>
            <pc:docMk/>
            <pc:sldMasterMk cId="4089665073" sldId="2147483684"/>
            <pc:sldLayoutMk cId="1373154264" sldId="2147483685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4.353" v="73"/>
          <pc:sldLayoutMkLst>
            <pc:docMk/>
            <pc:sldMasterMk cId="4089665073" sldId="2147483684"/>
            <pc:sldLayoutMk cId="2760487841" sldId="2147483686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4.353" v="73"/>
          <pc:sldLayoutMkLst>
            <pc:docMk/>
            <pc:sldMasterMk cId="4089665073" sldId="2147483684"/>
            <pc:sldLayoutMk cId="2550582990" sldId="2147483687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4.353" v="73"/>
          <pc:sldLayoutMkLst>
            <pc:docMk/>
            <pc:sldMasterMk cId="4089665073" sldId="2147483684"/>
            <pc:sldLayoutMk cId="4195239310" sldId="2147483688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4.353" v="73"/>
          <pc:sldLayoutMkLst>
            <pc:docMk/>
            <pc:sldMasterMk cId="4089665073" sldId="2147483684"/>
            <pc:sldLayoutMk cId="3696072851" sldId="2147483689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4.353" v="73"/>
          <pc:sldLayoutMkLst>
            <pc:docMk/>
            <pc:sldMasterMk cId="4089665073" sldId="2147483684"/>
            <pc:sldLayoutMk cId="1503258386" sldId="2147483690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4.353" v="73"/>
          <pc:sldLayoutMkLst>
            <pc:docMk/>
            <pc:sldMasterMk cId="4089665073" sldId="2147483684"/>
            <pc:sldLayoutMk cId="471556082" sldId="2147483691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4.353" v="73"/>
          <pc:sldLayoutMkLst>
            <pc:docMk/>
            <pc:sldMasterMk cId="4089665073" sldId="2147483684"/>
            <pc:sldLayoutMk cId="226871741" sldId="2147483692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4.353" v="73"/>
          <pc:sldLayoutMkLst>
            <pc:docMk/>
            <pc:sldMasterMk cId="4089665073" sldId="2147483684"/>
            <pc:sldLayoutMk cId="1850238562" sldId="2147483693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4.353" v="73"/>
          <pc:sldLayoutMkLst>
            <pc:docMk/>
            <pc:sldMasterMk cId="4089665073" sldId="2147483684"/>
            <pc:sldLayoutMk cId="590478621" sldId="2147483694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4.353" v="73"/>
          <pc:sldLayoutMkLst>
            <pc:docMk/>
            <pc:sldMasterMk cId="4089665073" sldId="2147483684"/>
            <pc:sldLayoutMk cId="104531888" sldId="2147483695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4.353" v="73"/>
          <pc:sldLayoutMkLst>
            <pc:docMk/>
            <pc:sldMasterMk cId="4089665073" sldId="2147483684"/>
            <pc:sldLayoutMk cId="1682253203" sldId="2147483696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4.353" v="73"/>
          <pc:sldLayoutMkLst>
            <pc:docMk/>
            <pc:sldMasterMk cId="4089665073" sldId="2147483684"/>
            <pc:sldLayoutMk cId="1313305327" sldId="2147483697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4.353" v="73"/>
          <pc:sldLayoutMkLst>
            <pc:docMk/>
            <pc:sldMasterMk cId="4089665073" sldId="2147483684"/>
            <pc:sldLayoutMk cId="1943663140" sldId="2147483698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4.353" v="73"/>
          <pc:sldLayoutMkLst>
            <pc:docMk/>
            <pc:sldMasterMk cId="4089665073" sldId="2147483684"/>
            <pc:sldLayoutMk cId="599519934" sldId="2147483699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4.353" v="73"/>
          <pc:sldLayoutMkLst>
            <pc:docMk/>
            <pc:sldMasterMk cId="4089665073" sldId="2147483684"/>
            <pc:sldLayoutMk cId="2208398544" sldId="2147483700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4.353" v="73"/>
          <pc:sldLayoutMkLst>
            <pc:docMk/>
            <pc:sldMasterMk cId="4089665073" sldId="2147483684"/>
            <pc:sldLayoutMk cId="1288585808" sldId="2147483701"/>
          </pc:sldLayoutMkLst>
        </pc:sldLayoutChg>
      </pc:sldMasterChg>
      <pc:sldMasterChg chg="add del addSldLayout delSldLayout modSldLayout">
        <pc:chgData name="Morgyn Ellis" userId="S::mellis@massaudubon.net::52fe0a33-6426-4b08-ba6b-18ef455ebce6" providerId="AD" clId="Web-{0C1FBA9F-E034-0000-BEFB-0A5F3CEA7E8C}" dt="2021-04-01T23:43:22.134" v="72"/>
        <pc:sldMasterMkLst>
          <pc:docMk/>
          <pc:sldMasterMk cId="1601595916" sldId="2147483702"/>
        </pc:sldMasterMkLst>
        <pc:sldLayoutChg chg="add del mod replId">
          <pc:chgData name="Morgyn Ellis" userId="S::mellis@massaudubon.net::52fe0a33-6426-4b08-ba6b-18ef455ebce6" providerId="AD" clId="Web-{0C1FBA9F-E034-0000-BEFB-0A5F3CEA7E8C}" dt="2021-04-01T23:43:22.134" v="72"/>
          <pc:sldLayoutMkLst>
            <pc:docMk/>
            <pc:sldMasterMk cId="1601595916" sldId="2147483702"/>
            <pc:sldLayoutMk cId="2483514596" sldId="2147483703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2.134" v="72"/>
          <pc:sldLayoutMkLst>
            <pc:docMk/>
            <pc:sldMasterMk cId="1601595916" sldId="2147483702"/>
            <pc:sldLayoutMk cId="2481813420" sldId="2147483704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2.134" v="72"/>
          <pc:sldLayoutMkLst>
            <pc:docMk/>
            <pc:sldMasterMk cId="1601595916" sldId="2147483702"/>
            <pc:sldLayoutMk cId="4025447638" sldId="2147483705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2.134" v="72"/>
          <pc:sldLayoutMkLst>
            <pc:docMk/>
            <pc:sldMasterMk cId="1601595916" sldId="2147483702"/>
            <pc:sldLayoutMk cId="3223442845" sldId="2147483706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2.134" v="72"/>
          <pc:sldLayoutMkLst>
            <pc:docMk/>
            <pc:sldMasterMk cId="1601595916" sldId="2147483702"/>
            <pc:sldLayoutMk cId="383535659" sldId="2147483707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2.134" v="72"/>
          <pc:sldLayoutMkLst>
            <pc:docMk/>
            <pc:sldMasterMk cId="1601595916" sldId="2147483702"/>
            <pc:sldLayoutMk cId="2565555178" sldId="2147483708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2.134" v="72"/>
          <pc:sldLayoutMkLst>
            <pc:docMk/>
            <pc:sldMasterMk cId="1601595916" sldId="2147483702"/>
            <pc:sldLayoutMk cId="1784760783" sldId="2147483709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2.134" v="72"/>
          <pc:sldLayoutMkLst>
            <pc:docMk/>
            <pc:sldMasterMk cId="1601595916" sldId="2147483702"/>
            <pc:sldLayoutMk cId="3248780615" sldId="2147483710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2.134" v="72"/>
          <pc:sldLayoutMkLst>
            <pc:docMk/>
            <pc:sldMasterMk cId="1601595916" sldId="2147483702"/>
            <pc:sldLayoutMk cId="2926755895" sldId="2147483711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2.134" v="72"/>
          <pc:sldLayoutMkLst>
            <pc:docMk/>
            <pc:sldMasterMk cId="1601595916" sldId="2147483702"/>
            <pc:sldLayoutMk cId="1778743123" sldId="2147483712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2.134" v="72"/>
          <pc:sldLayoutMkLst>
            <pc:docMk/>
            <pc:sldMasterMk cId="1601595916" sldId="2147483702"/>
            <pc:sldLayoutMk cId="2699457" sldId="2147483713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2.134" v="72"/>
          <pc:sldLayoutMkLst>
            <pc:docMk/>
            <pc:sldMasterMk cId="1601595916" sldId="2147483702"/>
            <pc:sldLayoutMk cId="991777155" sldId="2147483714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2.134" v="72"/>
          <pc:sldLayoutMkLst>
            <pc:docMk/>
            <pc:sldMasterMk cId="1601595916" sldId="2147483702"/>
            <pc:sldLayoutMk cId="3814545521" sldId="2147483715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2.134" v="72"/>
          <pc:sldLayoutMkLst>
            <pc:docMk/>
            <pc:sldMasterMk cId="1601595916" sldId="2147483702"/>
            <pc:sldLayoutMk cId="1877589381" sldId="2147483716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2.134" v="72"/>
          <pc:sldLayoutMkLst>
            <pc:docMk/>
            <pc:sldMasterMk cId="1601595916" sldId="2147483702"/>
            <pc:sldLayoutMk cId="1454454942" sldId="2147483717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2.134" v="72"/>
          <pc:sldLayoutMkLst>
            <pc:docMk/>
            <pc:sldMasterMk cId="1601595916" sldId="2147483702"/>
            <pc:sldLayoutMk cId="2621999610" sldId="2147483718"/>
          </pc:sldLayoutMkLst>
        </pc:sldLayoutChg>
        <pc:sldLayoutChg chg="add del mod replId">
          <pc:chgData name="Morgyn Ellis" userId="S::mellis@massaudubon.net::52fe0a33-6426-4b08-ba6b-18ef455ebce6" providerId="AD" clId="Web-{0C1FBA9F-E034-0000-BEFB-0A5F3CEA7E8C}" dt="2021-04-01T23:43:22.134" v="72"/>
          <pc:sldLayoutMkLst>
            <pc:docMk/>
            <pc:sldMasterMk cId="1601595916" sldId="2147483702"/>
            <pc:sldLayoutMk cId="3582296631" sldId="2147483719"/>
          </pc:sldLayoutMkLst>
        </pc:sldLayoutChg>
      </pc:sldMasterChg>
    </pc:docChg>
  </pc:docChgLst>
  <pc:docChgLst>
    <pc:chgData name="Morgyn Ellis" userId="S::mellis@massaudubon.net::52fe0a33-6426-4b08-ba6b-18ef455ebce6" providerId="AD" clId="Web-{0ABAA24A-038E-4DF7-A962-977E42B0A088}"/>
    <pc:docChg chg="addSld">
      <pc:chgData name="Morgyn Ellis" userId="S::mellis@massaudubon.net::52fe0a33-6426-4b08-ba6b-18ef455ebce6" providerId="AD" clId="Web-{0ABAA24A-038E-4DF7-A962-977E42B0A088}" dt="2021-04-01T23:26:37.252" v="0"/>
      <pc:docMkLst>
        <pc:docMk/>
      </pc:docMkLst>
      <pc:sldChg chg="new">
        <pc:chgData name="Morgyn Ellis" userId="S::mellis@massaudubon.net::52fe0a33-6426-4b08-ba6b-18ef455ebce6" providerId="AD" clId="Web-{0ABAA24A-038E-4DF7-A962-977E42B0A088}" dt="2021-04-01T23:26:37.252" v="0"/>
        <pc:sldMkLst>
          <pc:docMk/>
          <pc:sldMk cId="3847511197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51C71-CBB0-4988-BB50-B21CE0C4D1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E3265E-8E5C-4875-B428-7F94E50276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9364DE-12C0-4671-9B9F-845397B14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1617-7840-4243-9218-EACDFEEEA9B0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65F452-6F7F-44C2-BE6F-E3C9B9E65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E97042-3082-4D97-A418-97FB91D32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7A2E5-4951-4C24-A058-3914028E3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777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57059-0C05-4C9C-A9AF-E2216B80C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E89D8B-DA64-4D14-9993-A7081FD40F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898F1A-B777-4F47-A9DE-C67776ABE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1617-7840-4243-9218-EACDFEEEA9B0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F057D9-3DBD-49B4-8A0D-DFF605617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C5199D-7050-4B7E-BD99-1C9046946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7A2E5-4951-4C24-A058-3914028E3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5125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89927-E855-4755-BA96-4B25B7DF3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6C7D4C-FC09-40D1-8B98-15EE93FA4C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F79FA1-C944-4A06-8E67-58D02AF6E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1617-7840-4243-9218-EACDFEEEA9B0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D4DC5A-7A1D-4802-A506-48820CCA6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0A731D-CB1E-4C18-907F-011C3795F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7A2E5-4951-4C24-A058-3914028E3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3060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C9FB7-4367-41EE-B3BA-2F94AAC46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39C55F-C9CF-43A9-AB31-A87FB97D2A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02534A-B833-46C6-A0F0-C6B17D5860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6997AC-51E5-436A-A3D7-BE5C5D1BC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1617-7840-4243-9218-EACDFEEEA9B0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948993-C3FF-495B-914B-5B8EEF422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D80D59-8031-447D-9E36-7516528F3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7A2E5-4951-4C24-A058-3914028E3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9737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47231-2E1B-46D2-9972-766C31C3A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52937A-23F9-4050-A73D-FE2C915771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486010-E461-4514-AE81-90C1364A9B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AF059E-F9EC-44DB-8559-610512C35F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6B50E4-09E2-4B15-9319-BE4EF508CB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D0BC96-C241-428F-9BEA-9E51C93B2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1617-7840-4243-9218-EACDFEEEA9B0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492898-81C2-4E54-BD6D-7A867E8AC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59642A-4E85-4544-AE6D-414E046E8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7A2E5-4951-4C24-A058-3914028E3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750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52A35-3C91-4356-82AE-608EA9FA7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A40441-F9D5-450D-B03B-487D3F192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1617-7840-4243-9218-EACDFEEEA9B0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D41401-DB77-4047-AE18-32CBDAF29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94BA21-5A93-421A-AC0B-D9E7AA67E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7A2E5-4951-4C24-A058-3914028E3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6239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3371FF-9786-489C-B582-07D80FEDC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1617-7840-4243-9218-EACDFEEEA9B0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3403BF-7C42-4476-9010-D4EC2DEE0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D154B8-7D79-42DF-A23C-4B71FA782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7A2E5-4951-4C24-A058-3914028E3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243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D2CF6-3463-426E-B19F-8FA604FFA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D75D9D-A373-49BD-8E1C-52F9B6523B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3BBA3E-4B75-4C90-B5A3-AC29514C1D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F0CB6A-B137-46D8-A982-29FAA6BA5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1617-7840-4243-9218-EACDFEEEA9B0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86D35A-6C93-4944-A834-06A46EEFE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59798E-B19F-4175-80CE-804476CE0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7A2E5-4951-4C24-A058-3914028E3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342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4E122-EC5A-43F6-B41B-31D2645099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495BA3-EA57-4E9C-B5C9-12A7E97045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369DF0-6395-4AD8-82BD-3775AE1063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731865-9269-4C05-9B93-D20F1A37C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1617-7840-4243-9218-EACDFEEEA9B0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2FAEC1-E580-43D0-8451-A1F781C52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E8411D-811D-497D-A570-E0F72B9E0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7A2E5-4951-4C24-A058-3914028E3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7307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F9EFD-2A6C-4E1A-9314-D153951C1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5094CD-D84D-4B8F-A1F5-963589775A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9BB643-3499-4E2E-A5E7-65441AB3C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1617-7840-4243-9218-EACDFEEEA9B0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02F823-F750-471E-91D0-08719841E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2B59FF-694B-47BE-A01D-B3F56D22E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7A2E5-4951-4C24-A058-3914028E3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0906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178C46-D1D2-4A1C-922B-7E49C233E2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375AF9-B396-464F-BE58-6FC0824CF3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FE151C-6699-4B20-853F-546942716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1617-7840-4243-9218-EACDFEEEA9B0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49B05A-6ED0-405D-8DDE-F1450BA62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60D66B-0AC5-432D-BEC4-0A1BAE8D7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7A2E5-4951-4C24-A058-3914028E3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601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68B108-C93C-4D7E-BF23-968CB152C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7DC10A-F5E8-4497-B2CA-6E454D91A4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F519D2-0AF8-4BDD-9F6E-6076568FE8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F1617-7840-4243-9218-EACDFEEEA9B0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6C7019-7907-481E-B0F1-7112F60B36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F4CAD-7AEE-4A9F-B17C-DED4EBB97E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7A2E5-4951-4C24-A058-3914028E3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028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A1473A6-3F22-483E-8A30-80B9D2B145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A1375E3-3E53-4D75-BAB7-E5929BFCB2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534368" y="563918"/>
            <a:ext cx="4119932" cy="5978614"/>
            <a:chOff x="7513372" y="803186"/>
            <a:chExt cx="4163968" cy="5978614"/>
          </a:xfrm>
        </p:grpSpPr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BBEEF67-3DDF-46CF-8CD5-EA5F0E4FB0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9586" y="1070835"/>
              <a:ext cx="687754" cy="5710965"/>
            </a:xfrm>
            <a:custGeom>
              <a:avLst/>
              <a:gdLst>
                <a:gd name="T0" fmla="*/ 414 w 414"/>
                <a:gd name="T1" fmla="*/ 2447 h 2447"/>
                <a:gd name="T2" fmla="*/ 0 w 414"/>
                <a:gd name="T3" fmla="*/ 2247 h 2447"/>
                <a:gd name="T4" fmla="*/ 0 w 414"/>
                <a:gd name="T5" fmla="*/ 0 h 2447"/>
                <a:gd name="T6" fmla="*/ 414 w 414"/>
                <a:gd name="T7" fmla="*/ 200 h 2447"/>
                <a:gd name="T8" fmla="*/ 414 w 414"/>
                <a:gd name="T9" fmla="*/ 2447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2447">
                  <a:moveTo>
                    <a:pt x="414" y="2447"/>
                  </a:moveTo>
                  <a:lnTo>
                    <a:pt x="0" y="2247"/>
                  </a:lnTo>
                  <a:lnTo>
                    <a:pt x="0" y="0"/>
                  </a:lnTo>
                  <a:lnTo>
                    <a:pt x="414" y="200"/>
                  </a:lnTo>
                  <a:lnTo>
                    <a:pt x="414" y="244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8FAC1C95-F817-487C-B8B2-CF141FBB1C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8949" y="803186"/>
              <a:ext cx="409371" cy="5521414"/>
            </a:xfrm>
            <a:custGeom>
              <a:avLst/>
              <a:gdLst>
                <a:gd name="T0" fmla="*/ 209 w 209"/>
                <a:gd name="T1" fmla="*/ 2246 h 2358"/>
                <a:gd name="T2" fmla="*/ 0 w 209"/>
                <a:gd name="T3" fmla="*/ 2358 h 2358"/>
                <a:gd name="T4" fmla="*/ 0 w 209"/>
                <a:gd name="T5" fmla="*/ 111 h 2358"/>
                <a:gd name="T6" fmla="*/ 209 w 209"/>
                <a:gd name="T7" fmla="*/ 0 h 2358"/>
                <a:gd name="T8" fmla="*/ 209 w 209"/>
                <a:gd name="T9" fmla="*/ 2246 h 2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2358">
                  <a:moveTo>
                    <a:pt x="209" y="2246"/>
                  </a:moveTo>
                  <a:lnTo>
                    <a:pt x="0" y="2358"/>
                  </a:lnTo>
                  <a:lnTo>
                    <a:pt x="0" y="111"/>
                  </a:lnTo>
                  <a:lnTo>
                    <a:pt x="209" y="0"/>
                  </a:lnTo>
                  <a:lnTo>
                    <a:pt x="209" y="224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8">
              <a:extLst>
                <a:ext uri="{FF2B5EF4-FFF2-40B4-BE49-F238E27FC236}">
                  <a16:creationId xmlns:a16="http://schemas.microsoft.com/office/drawing/2014/main" id="{C2C5363A-D941-4AA1-8D38-D7E44A1E2E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13372" y="804101"/>
              <a:ext cx="3880238" cy="525164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3520A8D-3A37-41A4-8B9D-7D961B06D4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8468" y="885651"/>
            <a:ext cx="3229803" cy="462460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44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Instruções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6D3B98-5A05-439C-94F4-759A315655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78708" y="885651"/>
            <a:ext cx="6525220" cy="461684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286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b="1" dirty="0"/>
              <a:t>1. Vire o </a:t>
            </a:r>
            <a:r>
              <a:rPr lang="en-US" sz="3200" b="1" dirty="0" err="1"/>
              <a:t>papel</a:t>
            </a:r>
            <a:r>
              <a:rPr lang="en-US" sz="3200" b="1" dirty="0"/>
              <a:t> e </a:t>
            </a:r>
            <a:r>
              <a:rPr lang="en-US" sz="3200" b="1" dirty="0" err="1"/>
              <a:t>escreva</a:t>
            </a:r>
            <a:r>
              <a:rPr lang="en-US" sz="3200" b="1" dirty="0"/>
              <a:t> </a:t>
            </a:r>
            <a:r>
              <a:rPr lang="en-US" sz="3200" b="1" dirty="0" err="1"/>
              <a:t>seu</a:t>
            </a:r>
            <a:r>
              <a:rPr lang="en-US" sz="3200" b="1" dirty="0"/>
              <a:t> </a:t>
            </a:r>
            <a:r>
              <a:rPr lang="en-US" sz="3200" b="1" dirty="0" err="1"/>
              <a:t>nome</a:t>
            </a:r>
            <a:r>
              <a:rPr lang="en-US" sz="3200" b="1" dirty="0"/>
              <a:t> no topo.</a:t>
            </a:r>
            <a:endParaRPr lang="en-US" sz="3200" b="1">
              <a:cs typeface="Calibri"/>
            </a:endParaRPr>
          </a:p>
          <a:p>
            <a:pPr marL="285750" indent="-2286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b="1" dirty="0"/>
              <a:t>2. </a:t>
            </a:r>
            <a:r>
              <a:rPr lang="en-US" sz="3200" b="1" dirty="0" err="1"/>
              <a:t>Abaixo</a:t>
            </a:r>
            <a:r>
              <a:rPr lang="en-US" sz="3200" b="1" dirty="0"/>
              <a:t> do </a:t>
            </a:r>
            <a:r>
              <a:rPr lang="en-US" sz="3200" b="1" dirty="0" err="1"/>
              <a:t>seu</a:t>
            </a:r>
            <a:r>
              <a:rPr lang="en-US" sz="3200" b="1" dirty="0"/>
              <a:t> </a:t>
            </a:r>
            <a:r>
              <a:rPr lang="en-US" sz="3200" b="1" dirty="0" err="1"/>
              <a:t>nome</a:t>
            </a:r>
            <a:r>
              <a:rPr lang="en-US" sz="3200" b="1" dirty="0"/>
              <a:t>, </a:t>
            </a:r>
            <a:r>
              <a:rPr lang="en-US" sz="3200" b="1" dirty="0" err="1"/>
              <a:t>faça</a:t>
            </a:r>
            <a:r>
              <a:rPr lang="en-US" sz="3200" b="1" dirty="0"/>
              <a:t> um </a:t>
            </a:r>
            <a:r>
              <a:rPr lang="en-US" sz="3200" b="1" dirty="0" err="1"/>
              <a:t>pequeno</a:t>
            </a:r>
            <a:r>
              <a:rPr lang="en-US" sz="3200" b="1" dirty="0"/>
              <a:t> </a:t>
            </a:r>
            <a:r>
              <a:rPr lang="en-US" sz="3200" b="1" dirty="0" err="1"/>
              <a:t>desenho</a:t>
            </a:r>
            <a:r>
              <a:rPr lang="en-US" sz="3200" b="1" dirty="0"/>
              <a:t> do </a:t>
            </a:r>
            <a:r>
              <a:rPr lang="en-US" sz="3200" b="1" dirty="0" err="1"/>
              <a:t>seu</a:t>
            </a:r>
            <a:r>
              <a:rPr lang="en-US" sz="3200" b="1" dirty="0"/>
              <a:t> animal </a:t>
            </a:r>
            <a:r>
              <a:rPr lang="en-US" sz="3200" b="1" dirty="0" err="1"/>
              <a:t>favorito</a:t>
            </a:r>
            <a:r>
              <a:rPr lang="en-US" sz="3200" b="1" dirty="0"/>
              <a:t>.</a:t>
            </a:r>
            <a:endParaRPr lang="en-US" sz="3200" b="1">
              <a:cs typeface="Calibri"/>
            </a:endParaRPr>
          </a:p>
          <a:p>
            <a:pPr marL="285750" indent="-2286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b="1" dirty="0"/>
              <a:t>3.Por </a:t>
            </a:r>
            <a:r>
              <a:rPr lang="en-US" sz="3200" b="1" err="1"/>
              <a:t>fim</a:t>
            </a:r>
            <a:r>
              <a:rPr lang="en-US" sz="3200" b="1" dirty="0"/>
              <a:t>, </a:t>
            </a:r>
            <a:r>
              <a:rPr lang="en-US" sz="3200" b="1" err="1"/>
              <a:t>desenhe</a:t>
            </a:r>
            <a:r>
              <a:rPr lang="en-US" sz="3200" b="1" dirty="0"/>
              <a:t> um </a:t>
            </a:r>
            <a:r>
              <a:rPr lang="en-US" sz="3200" b="1" err="1"/>
              <a:t>rosto</a:t>
            </a:r>
            <a:r>
              <a:rPr lang="en-US" sz="3200" b="1" dirty="0"/>
              <a:t> </a:t>
            </a:r>
            <a:r>
              <a:rPr lang="en-US" sz="3200" b="1" err="1"/>
              <a:t>sorridente</a:t>
            </a:r>
            <a:r>
              <a:rPr lang="en-US" sz="3200" b="1" dirty="0"/>
              <a:t> </a:t>
            </a:r>
            <a:r>
              <a:rPr lang="en-US" sz="3200" b="1" err="1"/>
              <a:t>ao</a:t>
            </a:r>
            <a:r>
              <a:rPr lang="en-US" sz="3200" b="1" dirty="0"/>
              <a:t> </a:t>
            </a:r>
            <a:r>
              <a:rPr lang="en-US" sz="3200" b="1" err="1"/>
              <a:t>lado</a:t>
            </a:r>
            <a:r>
              <a:rPr lang="en-US" sz="3200" b="1" dirty="0"/>
              <a:t> do </a:t>
            </a:r>
            <a:r>
              <a:rPr lang="en-US" sz="3200" b="1" err="1"/>
              <a:t>seu</a:t>
            </a:r>
            <a:r>
              <a:rPr lang="en-US" sz="3200" b="1" dirty="0"/>
              <a:t> </a:t>
            </a:r>
            <a:r>
              <a:rPr lang="en-US" sz="3200" b="1" err="1"/>
              <a:t>nome</a:t>
            </a:r>
            <a:r>
              <a:rPr lang="en-US" sz="3200" b="1" dirty="0"/>
              <a:t>.</a:t>
            </a:r>
            <a:endParaRPr lang="en-US" sz="3200" b="1" dirty="0">
              <a:cs typeface="Calibri"/>
            </a:endParaRPr>
          </a:p>
          <a:p>
            <a:pPr indent="-228600" algn="l">
              <a:buFont typeface="Arial" panose="020B0604020202020204" pitchFamily="34" charset="0"/>
              <a:buChar char="•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59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A1473A6-3F22-483E-8A30-80B9D2B145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A1375E3-3E53-4D75-BAB7-E5929BFCB2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534368" y="563918"/>
            <a:ext cx="4119932" cy="5978614"/>
            <a:chOff x="7513372" y="803186"/>
            <a:chExt cx="4163968" cy="5978614"/>
          </a:xfrm>
        </p:grpSpPr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BBEEF67-3DDF-46CF-8CD5-EA5F0E4FB0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9586" y="1070835"/>
              <a:ext cx="687754" cy="5710965"/>
            </a:xfrm>
            <a:custGeom>
              <a:avLst/>
              <a:gdLst>
                <a:gd name="T0" fmla="*/ 414 w 414"/>
                <a:gd name="T1" fmla="*/ 2447 h 2447"/>
                <a:gd name="T2" fmla="*/ 0 w 414"/>
                <a:gd name="T3" fmla="*/ 2247 h 2447"/>
                <a:gd name="T4" fmla="*/ 0 w 414"/>
                <a:gd name="T5" fmla="*/ 0 h 2447"/>
                <a:gd name="T6" fmla="*/ 414 w 414"/>
                <a:gd name="T7" fmla="*/ 200 h 2447"/>
                <a:gd name="T8" fmla="*/ 414 w 414"/>
                <a:gd name="T9" fmla="*/ 2447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2447">
                  <a:moveTo>
                    <a:pt x="414" y="2447"/>
                  </a:moveTo>
                  <a:lnTo>
                    <a:pt x="0" y="2247"/>
                  </a:lnTo>
                  <a:lnTo>
                    <a:pt x="0" y="0"/>
                  </a:lnTo>
                  <a:lnTo>
                    <a:pt x="414" y="200"/>
                  </a:lnTo>
                  <a:lnTo>
                    <a:pt x="414" y="244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8FAC1C95-F817-487C-B8B2-CF141FBB1C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8949" y="803186"/>
              <a:ext cx="409371" cy="5521414"/>
            </a:xfrm>
            <a:custGeom>
              <a:avLst/>
              <a:gdLst>
                <a:gd name="T0" fmla="*/ 209 w 209"/>
                <a:gd name="T1" fmla="*/ 2246 h 2358"/>
                <a:gd name="T2" fmla="*/ 0 w 209"/>
                <a:gd name="T3" fmla="*/ 2358 h 2358"/>
                <a:gd name="T4" fmla="*/ 0 w 209"/>
                <a:gd name="T5" fmla="*/ 111 h 2358"/>
                <a:gd name="T6" fmla="*/ 209 w 209"/>
                <a:gd name="T7" fmla="*/ 0 h 2358"/>
                <a:gd name="T8" fmla="*/ 209 w 209"/>
                <a:gd name="T9" fmla="*/ 2246 h 2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2358">
                  <a:moveTo>
                    <a:pt x="209" y="2246"/>
                  </a:moveTo>
                  <a:lnTo>
                    <a:pt x="0" y="2358"/>
                  </a:lnTo>
                  <a:lnTo>
                    <a:pt x="0" y="111"/>
                  </a:lnTo>
                  <a:lnTo>
                    <a:pt x="209" y="0"/>
                  </a:lnTo>
                  <a:lnTo>
                    <a:pt x="209" y="224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8">
              <a:extLst>
                <a:ext uri="{FF2B5EF4-FFF2-40B4-BE49-F238E27FC236}">
                  <a16:creationId xmlns:a16="http://schemas.microsoft.com/office/drawing/2014/main" id="{C2C5363A-D941-4AA1-8D38-D7E44A1E2E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13372" y="804101"/>
              <a:ext cx="3880238" cy="525164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939B517-B48A-4608-A0F3-D2F4A0A65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8468" y="885651"/>
            <a:ext cx="3229803" cy="462460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  <a:cs typeface="Calibri Light"/>
              </a:rPr>
              <a:t>Instructions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5B3249-B2BB-4C7C-ABE6-80C05BF0F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8708" y="885651"/>
            <a:ext cx="6525220" cy="461684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0"/>
              </a:spcBef>
            </a:pPr>
            <a:r>
              <a:rPr lang="pt-PT" sz="3200" b="1" dirty="0">
                <a:ea typeface="+mn-lt"/>
                <a:cs typeface="+mn-lt"/>
              </a:rPr>
              <a:t>1. </a:t>
            </a:r>
            <a:r>
              <a:rPr lang="en-US" sz="3200" b="1" dirty="0">
                <a:ea typeface="+mn-lt"/>
                <a:cs typeface="+mn-lt"/>
              </a:rPr>
              <a:t>Turn over your paper and write your name at the top.  </a:t>
            </a:r>
          </a:p>
          <a:p>
            <a:pPr>
              <a:spcBef>
                <a:spcPts val="0"/>
              </a:spcBef>
            </a:pPr>
            <a:r>
              <a:rPr lang="en-US" sz="3200" b="1" dirty="0">
                <a:ea typeface="+mn-lt"/>
                <a:cs typeface="+mn-lt"/>
              </a:rPr>
              <a:t>2.Underneath your name draw a small picture of your favorite animal.</a:t>
            </a:r>
          </a:p>
          <a:p>
            <a:pPr>
              <a:spcBef>
                <a:spcPts val="0"/>
              </a:spcBef>
            </a:pPr>
            <a:r>
              <a:rPr lang="en-US" sz="3200" b="1" dirty="0">
                <a:ea typeface="+mn-lt"/>
                <a:cs typeface="+mn-lt"/>
              </a:rPr>
              <a:t>3.Finally, draw a smiley face next to your name.</a:t>
            </a:r>
          </a:p>
          <a:p>
            <a:endParaRPr lang="en-US" sz="24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396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Custom 1">
      <a:dk1>
        <a:srgbClr val="4F758B"/>
      </a:dk1>
      <a:lt1>
        <a:srgbClr val="F0EEE2"/>
      </a:lt1>
      <a:dk2>
        <a:srgbClr val="253746"/>
      </a:dk2>
      <a:lt2>
        <a:srgbClr val="D8AB25"/>
      </a:lt2>
      <a:accent1>
        <a:srgbClr val="C69214"/>
      </a:accent1>
      <a:accent2>
        <a:srgbClr val="584446"/>
      </a:accent2>
      <a:accent3>
        <a:srgbClr val="E56A54"/>
      </a:accent3>
      <a:accent4>
        <a:srgbClr val="BABF10"/>
      </a:accent4>
      <a:accent5>
        <a:srgbClr val="71B2C9"/>
      </a:accent5>
      <a:accent6>
        <a:srgbClr val="43695B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60308D3CE0A6049B61702C076C16ABD" ma:contentTypeVersion="11" ma:contentTypeDescription="Create a new document." ma:contentTypeScope="" ma:versionID="d719bdae1cfeecf12cfb90c5be6ecf16">
  <xsd:schema xmlns:xsd="http://www.w3.org/2001/XMLSchema" xmlns:xs="http://www.w3.org/2001/XMLSchema" xmlns:p="http://schemas.microsoft.com/office/2006/metadata/properties" xmlns:ns2="d5fee5de-18b9-4e49-b1a9-77915d67aeb8" xmlns:ns3="a96f90a7-f83d-42cf-9b44-f49b1838c18c" targetNamespace="http://schemas.microsoft.com/office/2006/metadata/properties" ma:root="true" ma:fieldsID="d8e8df9d2fa781011562f5e750933fc7" ns2:_="" ns3:_="">
    <xsd:import namespace="d5fee5de-18b9-4e49-b1a9-77915d67aeb8"/>
    <xsd:import namespace="a96f90a7-f83d-42cf-9b44-f49b1838c18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fee5de-18b9-4e49-b1a9-77915d67ae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6f90a7-f83d-42cf-9b44-f49b1838c18c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AE4F36A-1265-4927-A3B8-A7991A39219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319DCED-548B-47D2-AB04-F336FBA9AD9C}"/>
</file>

<file path=customXml/itemProps3.xml><?xml version="1.0" encoding="utf-8"?>
<ds:datastoreItem xmlns:ds="http://schemas.openxmlformats.org/officeDocument/2006/customXml" ds:itemID="{5C5EBB4F-D1CD-423B-8884-965FEC114E8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Instruções</vt:lpstr>
      <vt:lpstr>Instructions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44</cp:revision>
  <dcterms:created xsi:type="dcterms:W3CDTF">2021-04-01T23:26:28Z</dcterms:created>
  <dcterms:modified xsi:type="dcterms:W3CDTF">2021-04-01T23:47:07Z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0x010100C60308D3CE0A6049B61702C076C16ABD</vt:lpwstr>
  </property>
</Properties>
</file>